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6CE936-86E8-6E8E-6BF2-098108C2C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EA6336-2EDE-75E7-6FC8-0129B3206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282EBC-D380-AE21-C9A5-4BA0FC47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1D3795-C127-7FB5-5858-F2669841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EE7C3C-9186-C851-B38D-515F5C30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B88DE-81FB-0AEA-999F-48F6B01F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2F121D-4F22-6BA6-E669-2733EC590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081ECB-BE1B-7001-58C1-7D6CAA7C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8DB71-59B2-22BF-DE59-C0D0E3EA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084F0E-6806-B30B-CEBF-EDC45E94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8A0750-83CA-C3ED-8540-314BC3950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5D18D8-4C72-222A-D42F-8D28B9026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30C44D-EE23-4616-3F27-970286C7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60C75E-47D5-75DF-5184-968DC299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E75F5B-3C0A-9B99-7760-8B4F7B7D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D1143-85C8-D018-204F-EF3199E1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D9A3C4-791C-AEE9-138A-95DB839B7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B76EB-E143-6AFD-4DAF-800748D0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5E6A9F-3E79-7B84-28D5-8F8AD43B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89E716-CB48-3283-3711-4E5C908A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BA0CE-97ED-6CCA-D105-FAA84053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D40712-D756-8CFC-BEA3-95DC7934C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97B725-9679-CFF6-60E3-A38BD75E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37108-8BA5-97D8-01A1-80841414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A89003-E73B-0E05-A583-0CADDF7C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13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87553-326E-4761-E1BF-3B1234F9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439F9-C374-9E4C-9712-2CF035E76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ECC315-882F-FAAD-5939-FAF0D30AE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3481A5-2FB3-8034-58E3-6F333737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5B6769-5A00-B96E-3587-D25712D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91DC41-8A62-F55B-F0BC-886B486A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4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73F0B-8C7E-D355-A7C7-460F4E0F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301190-0C3B-C009-FE0D-35379ABCF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2AE750-E2FD-AFAA-BFF3-70BA443A6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6717FE-56EF-5B7B-7356-F2DB84AF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7727C1-90C1-D78D-1105-A03A8FDE2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CA4439-2F8A-D9CC-1862-A37A0221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49816F-0718-D5E6-537C-6777E7A4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43E6241-653F-0100-3811-74340CE8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2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6FE77-438E-554F-CD16-9FD1B789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6ACB0B-B708-FF4C-ED8A-73DB2C8F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7D37D0-D729-949D-8C2A-09565107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4EC232-3976-1758-375B-EA3A1FD3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3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AF7F2E-D477-85DB-184E-905A7534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B48354-624D-DE56-48FA-F12C18FF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9F3D14-8F94-D147-28D3-131272CF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74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A5FFB-D050-E12C-D2E7-3162CB3B0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357291-A166-E46F-7ADF-28481C82D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692AE8-E4C7-9BDC-2A38-82AC4629D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599C20-4CE6-836B-F5AB-FF718CF0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201A19-237D-02A2-5BD6-B0D13CF4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8AA2AA-C120-AFA0-228F-26D717BB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3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268999-6471-BA50-B4B1-6BC226B76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03EC15-25D5-C6E9-4E0A-3DED40705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E98328-8E46-6593-C9C5-A5C320DAB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CE09EC-C328-5E92-8812-03DCB500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6A127C-5848-D1FE-8CF0-B78383C1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EA5CA8-ED11-ACC5-71AA-D70DCB0E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4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8E5EE1-09DF-2EE3-A3F4-8D8305EF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505501-EF06-A342-D88C-E94C982D5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4E6AA9-DB56-6CA9-0616-1021309B1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0E1A-E525-4E82-A1B3-1BC976A9FE25}" type="datetimeFigureOut">
              <a:rPr kumimoji="1" lang="ja-JP" altLang="en-US" smtClean="0"/>
              <a:t>2023/11/15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E87307-3426-01B8-F4CC-2F7508519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D9857-A34D-1C91-B9C4-93317DC9A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B710-02DD-4E86-A21F-66463BB32F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BBB40FE3-3E20-76F5-22D3-AC2C12D88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26" y="-85410"/>
            <a:ext cx="9844548" cy="1279678"/>
          </a:xfrm>
        </p:spPr>
        <p:txBody>
          <a:bodyPr anchor="ctr">
            <a:noAutofit/>
          </a:bodyPr>
          <a:lstStyle/>
          <a:p>
            <a:r>
              <a:rPr kumimoji="1" lang="ja-JP" altLang="en-US" sz="4800" b="1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～年末年始の休診のお知らせ～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E5F4E79-1EF7-3CF8-0E20-2A128E7A3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85416"/>
              </p:ext>
            </p:extLst>
          </p:nvPr>
        </p:nvGraphicFramePr>
        <p:xfrm>
          <a:off x="38205" y="1012832"/>
          <a:ext cx="9828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251538703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80135350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81784866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83310708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66162906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533044925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4178602469"/>
                    </a:ext>
                  </a:extLst>
                </a:gridCol>
              </a:tblGrid>
              <a:tr h="4982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321478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12/24</a:t>
                      </a:r>
                      <a:endParaRPr kumimoji="1" lang="ja-JP" altLang="en-US" sz="28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761042"/>
                  </a:ext>
                </a:extLst>
              </a:tr>
              <a:tr h="1033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9965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n>
                            <a:solidFill>
                              <a:schemeClr val="tx1"/>
                            </a:solidFill>
                          </a:ln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3600" dirty="0">
                        <a:ln>
                          <a:solidFill>
                            <a:schemeClr val="tx1"/>
                          </a:solidFill>
                        </a:ln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627833"/>
                  </a:ext>
                </a:extLst>
              </a:tr>
              <a:tr h="987049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97051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3FA0ED-EA77-9533-EEF6-768CD4FABE42}"/>
              </a:ext>
            </a:extLst>
          </p:cNvPr>
          <p:cNvSpPr txBox="1"/>
          <p:nvPr/>
        </p:nvSpPr>
        <p:spPr>
          <a:xfrm>
            <a:off x="417821" y="5276344"/>
            <a:ext cx="83904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日（木）から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日（木）まで休診いたします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日から通常通り診療致します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6F7147-5EAB-5313-7B21-DDE1B51DDA08}"/>
              </a:ext>
            </a:extLst>
          </p:cNvPr>
          <p:cNvSpPr txBox="1"/>
          <p:nvPr/>
        </p:nvSpPr>
        <p:spPr>
          <a:xfrm>
            <a:off x="7276249" y="623045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奥秋内科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72ECBD6-6855-E53C-A9E4-B2084D436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48" t="37961" r="54941" b="29372"/>
          <a:stretch/>
        </p:blipFill>
        <p:spPr>
          <a:xfrm>
            <a:off x="8690970" y="5127632"/>
            <a:ext cx="1153578" cy="17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8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72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恵美 奥秋</dc:creator>
  <cp:lastModifiedBy>恵美 奥秋</cp:lastModifiedBy>
  <cp:revision>2</cp:revision>
  <cp:lastPrinted>2023-11-15T04:24:03Z</cp:lastPrinted>
  <dcterms:created xsi:type="dcterms:W3CDTF">2023-11-15T03:44:43Z</dcterms:created>
  <dcterms:modified xsi:type="dcterms:W3CDTF">2023-11-15T04:24:58Z</dcterms:modified>
</cp:coreProperties>
</file>