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7559675" cy="5327650"/>
  <p:notesSz cx="4625975" cy="68135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FFFF00"/>
    <a:srgbClr val="CCFFCC"/>
    <a:srgbClr val="CCFFFF"/>
    <a:srgbClr val="6699FF"/>
    <a:srgbClr val="99CC00"/>
    <a:srgbClr val="339966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66" d="100"/>
          <a:sy n="166" d="100"/>
        </p:scale>
        <p:origin x="67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871910"/>
            <a:ext cx="6425724" cy="1854811"/>
          </a:xfrm>
        </p:spPr>
        <p:txBody>
          <a:bodyPr anchor="b"/>
          <a:lstStyle>
            <a:lvl1pPr algn="ctr">
              <a:defRPr sz="466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2798250"/>
            <a:ext cx="5669756" cy="1286282"/>
          </a:xfrm>
        </p:spPr>
        <p:txBody>
          <a:bodyPr/>
          <a:lstStyle>
            <a:lvl1pPr marL="0" indent="0" algn="ctr">
              <a:buNone/>
              <a:defRPr sz="1865"/>
            </a:lvl1pPr>
            <a:lvl2pPr marL="355199" indent="0" algn="ctr">
              <a:buNone/>
              <a:defRPr sz="1554"/>
            </a:lvl2pPr>
            <a:lvl3pPr marL="710397" indent="0" algn="ctr">
              <a:buNone/>
              <a:defRPr sz="1398"/>
            </a:lvl3pPr>
            <a:lvl4pPr marL="1065596" indent="0" algn="ctr">
              <a:buNone/>
              <a:defRPr sz="1243"/>
            </a:lvl4pPr>
            <a:lvl5pPr marL="1420795" indent="0" algn="ctr">
              <a:buNone/>
              <a:defRPr sz="1243"/>
            </a:lvl5pPr>
            <a:lvl6pPr marL="1775993" indent="0" algn="ctr">
              <a:buNone/>
              <a:defRPr sz="1243"/>
            </a:lvl6pPr>
            <a:lvl7pPr marL="2131192" indent="0" algn="ctr">
              <a:buNone/>
              <a:defRPr sz="1243"/>
            </a:lvl7pPr>
            <a:lvl8pPr marL="2486391" indent="0" algn="ctr">
              <a:buNone/>
              <a:defRPr sz="1243"/>
            </a:lvl8pPr>
            <a:lvl9pPr marL="2841589" indent="0" algn="ctr">
              <a:buNone/>
              <a:defRPr sz="124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07C8-7DC0-4D43-BACC-86379240C6B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00E6-ABC3-4968-8280-089D53105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43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07C8-7DC0-4D43-BACC-86379240C6B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00E6-ABC3-4968-8280-089D53105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5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283648"/>
            <a:ext cx="1630055" cy="45149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3648"/>
            <a:ext cx="4795669" cy="45149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07C8-7DC0-4D43-BACC-86379240C6B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00E6-ABC3-4968-8280-089D53105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45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07C8-7DC0-4D43-BACC-86379240C6B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00E6-ABC3-4968-8280-089D53105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89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328214"/>
            <a:ext cx="6520220" cy="2216154"/>
          </a:xfrm>
        </p:spPr>
        <p:txBody>
          <a:bodyPr anchor="b"/>
          <a:lstStyle>
            <a:lvl1pPr>
              <a:defRPr sz="466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3565334"/>
            <a:ext cx="6520220" cy="1165423"/>
          </a:xfrm>
        </p:spPr>
        <p:txBody>
          <a:bodyPr/>
          <a:lstStyle>
            <a:lvl1pPr marL="0" indent="0">
              <a:buNone/>
              <a:defRPr sz="1865">
                <a:solidFill>
                  <a:schemeClr val="tx1"/>
                </a:solidFill>
              </a:defRPr>
            </a:lvl1pPr>
            <a:lvl2pPr marL="355199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2pPr>
            <a:lvl3pPr marL="710397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596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79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993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119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639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158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07C8-7DC0-4D43-BACC-86379240C6B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00E6-ABC3-4968-8280-089D53105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1418240"/>
            <a:ext cx="3212862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1418240"/>
            <a:ext cx="3212862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07C8-7DC0-4D43-BACC-86379240C6B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00E6-ABC3-4968-8280-089D53105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24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83649"/>
            <a:ext cx="6520220" cy="102976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306014"/>
            <a:ext cx="3198096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1946072"/>
            <a:ext cx="3198096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306014"/>
            <a:ext cx="3213847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1946072"/>
            <a:ext cx="3213847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07C8-7DC0-4D43-BACC-86379240C6B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00E6-ABC3-4968-8280-089D53105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07C8-7DC0-4D43-BACC-86379240C6B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00E6-ABC3-4968-8280-089D53105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70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07C8-7DC0-4D43-BACC-86379240C6B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00E6-ABC3-4968-8280-089D53105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1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767084"/>
            <a:ext cx="3827085" cy="3786085"/>
          </a:xfrm>
        </p:spPr>
        <p:txBody>
          <a:bodyPr/>
          <a:lstStyle>
            <a:lvl1pPr>
              <a:defRPr sz="2486"/>
            </a:lvl1pPr>
            <a:lvl2pPr>
              <a:defRPr sz="2175"/>
            </a:lvl2pPr>
            <a:lvl3pPr>
              <a:defRPr sz="1865"/>
            </a:lvl3pPr>
            <a:lvl4pPr>
              <a:defRPr sz="1554"/>
            </a:lvl4pPr>
            <a:lvl5pPr>
              <a:defRPr sz="1554"/>
            </a:lvl5pPr>
            <a:lvl6pPr>
              <a:defRPr sz="1554"/>
            </a:lvl6pPr>
            <a:lvl7pPr>
              <a:defRPr sz="1554"/>
            </a:lvl7pPr>
            <a:lvl8pPr>
              <a:defRPr sz="1554"/>
            </a:lvl8pPr>
            <a:lvl9pPr>
              <a:defRPr sz="15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07C8-7DC0-4D43-BACC-86379240C6B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00E6-ABC3-4968-8280-089D53105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15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767084"/>
            <a:ext cx="3827085" cy="3786085"/>
          </a:xfrm>
        </p:spPr>
        <p:txBody>
          <a:bodyPr anchor="t"/>
          <a:lstStyle>
            <a:lvl1pPr marL="0" indent="0">
              <a:buNone/>
              <a:defRPr sz="2486"/>
            </a:lvl1pPr>
            <a:lvl2pPr marL="355199" indent="0">
              <a:buNone/>
              <a:defRPr sz="2175"/>
            </a:lvl2pPr>
            <a:lvl3pPr marL="710397" indent="0">
              <a:buNone/>
              <a:defRPr sz="1865"/>
            </a:lvl3pPr>
            <a:lvl4pPr marL="1065596" indent="0">
              <a:buNone/>
              <a:defRPr sz="1554"/>
            </a:lvl4pPr>
            <a:lvl5pPr marL="1420795" indent="0">
              <a:buNone/>
              <a:defRPr sz="1554"/>
            </a:lvl5pPr>
            <a:lvl6pPr marL="1775993" indent="0">
              <a:buNone/>
              <a:defRPr sz="1554"/>
            </a:lvl6pPr>
            <a:lvl7pPr marL="2131192" indent="0">
              <a:buNone/>
              <a:defRPr sz="1554"/>
            </a:lvl7pPr>
            <a:lvl8pPr marL="2486391" indent="0">
              <a:buNone/>
              <a:defRPr sz="1554"/>
            </a:lvl8pPr>
            <a:lvl9pPr marL="2841589" indent="0">
              <a:buNone/>
              <a:defRPr sz="155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07C8-7DC0-4D43-BACC-86379240C6B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00E6-ABC3-4968-8280-089D53105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87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283649"/>
            <a:ext cx="652022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418240"/>
            <a:ext cx="652022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C07C8-7DC0-4D43-BACC-86379240C6B3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4937943"/>
            <a:ext cx="255139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F00E6-ABC3-4968-8280-089D53105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49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0397" rtl="0" eaLnBrk="1" latinLnBrk="0" hangingPunct="1">
        <a:lnSpc>
          <a:spcPct val="90000"/>
        </a:lnSpc>
        <a:spcBef>
          <a:spcPct val="0"/>
        </a:spcBef>
        <a:buNone/>
        <a:defRPr kumimoji="1"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99" indent="-177599" algn="l" defTabSz="710397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kumimoji="1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798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887997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554" kern="1200">
          <a:solidFill>
            <a:schemeClr val="tx1"/>
          </a:solidFill>
          <a:latin typeface="+mn-lt"/>
          <a:ea typeface="+mn-ea"/>
          <a:cs typeface="+mn-cs"/>
        </a:defRPr>
      </a:lvl3pPr>
      <a:lvl4pPr marL="1243195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8394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3593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8791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3990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9189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52FB64FA-21E4-A026-9470-B46966C5EA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72" t="18469" r="21427" b="47924"/>
          <a:stretch/>
        </p:blipFill>
        <p:spPr>
          <a:xfrm>
            <a:off x="255333" y="217785"/>
            <a:ext cx="7069975" cy="3351965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AAAA08-5B3F-903D-6D39-F7A311343231}"/>
              </a:ext>
            </a:extLst>
          </p:cNvPr>
          <p:cNvSpPr txBox="1"/>
          <p:nvPr/>
        </p:nvSpPr>
        <p:spPr>
          <a:xfrm>
            <a:off x="0" y="3419996"/>
            <a:ext cx="47067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</a:t>
            </a:r>
            <a:r>
              <a:rPr kumimoji="1"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風邪外来の予約がない（各時間帯で０名）場合は </a:t>
            </a:r>
            <a:endParaRPr kumimoji="1" lang="en-US" altLang="ja-JP" sz="16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診察券に記載のある時間で受付いたします</a:t>
            </a: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風邪外来は電話で予約してください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ja-JP" altLang="en-US" sz="1600" b="1" u="sng" dirty="0">
                <a:solidFill>
                  <a:srgbClr val="0000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電話番号：</a:t>
            </a:r>
            <a:r>
              <a:rPr kumimoji="1" lang="en-US" altLang="ja-JP" sz="1600" b="1" u="sng" dirty="0">
                <a:solidFill>
                  <a:srgbClr val="0000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050-1807-1029</a:t>
            </a:r>
          </a:p>
        </p:txBody>
      </p:sp>
      <p:sp>
        <p:nvSpPr>
          <p:cNvPr id="5" name="スクロール: 横 4">
            <a:extLst>
              <a:ext uri="{FF2B5EF4-FFF2-40B4-BE49-F238E27FC236}">
                <a16:creationId xmlns:a16="http://schemas.microsoft.com/office/drawing/2014/main" id="{D3185965-FC11-8E0B-02D0-D90FE2431007}"/>
              </a:ext>
            </a:extLst>
          </p:cNvPr>
          <p:cNvSpPr/>
          <p:nvPr/>
        </p:nvSpPr>
        <p:spPr>
          <a:xfrm>
            <a:off x="4958983" y="3618957"/>
            <a:ext cx="2150994" cy="667962"/>
          </a:xfrm>
          <a:prstGeom prst="horizontalScroll">
            <a:avLst/>
          </a:prstGeom>
          <a:solidFill>
            <a:srgbClr val="FFFF99">
              <a:alpha val="2745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風邪症状のある方は</a:t>
            </a:r>
            <a:endParaRPr kumimoji="1" lang="en-US" altLang="ja-JP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院内立入禁止です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8C6DAC6-AB47-36E4-C040-73B41A51E69E}"/>
              </a:ext>
            </a:extLst>
          </p:cNvPr>
          <p:cNvSpPr txBox="1"/>
          <p:nvPr/>
        </p:nvSpPr>
        <p:spPr>
          <a:xfrm>
            <a:off x="147833" y="4496653"/>
            <a:ext cx="57839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風邪外来は新型コロナ等の流行状況により随時変更いたします</a:t>
            </a:r>
          </a:p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お気軽に電話でお問い合わせください</a:t>
            </a:r>
          </a:p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（ホームページや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LINE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でお知らせしますのでご覧ください）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84AF62A2-E415-3864-D6C8-07FE3DE27F1A}"/>
              </a:ext>
            </a:extLst>
          </p:cNvPr>
          <p:cNvSpPr/>
          <p:nvPr/>
        </p:nvSpPr>
        <p:spPr>
          <a:xfrm>
            <a:off x="983897" y="1448494"/>
            <a:ext cx="2605970" cy="664118"/>
          </a:xfrm>
          <a:prstGeom prst="roundRect">
            <a:avLst/>
          </a:prstGeom>
          <a:solidFill>
            <a:srgbClr val="CCFFCC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F279872-2CD8-F672-6B0A-9F25B3968B5C}"/>
              </a:ext>
            </a:extLst>
          </p:cNvPr>
          <p:cNvSpPr txBox="1"/>
          <p:nvPr/>
        </p:nvSpPr>
        <p:spPr>
          <a:xfrm>
            <a:off x="1603971" y="2787219"/>
            <a:ext cx="376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</a:t>
            </a:r>
            <a:endParaRPr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CF1084-15B0-76D7-E8C4-1D148A23A887}"/>
              </a:ext>
            </a:extLst>
          </p:cNvPr>
          <p:cNvSpPr txBox="1"/>
          <p:nvPr/>
        </p:nvSpPr>
        <p:spPr>
          <a:xfrm>
            <a:off x="1603971" y="1464698"/>
            <a:ext cx="376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</a:t>
            </a:r>
            <a:endParaRPr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5EB0EE4-26DC-C6C1-7B5F-9B95EF9A8D95}"/>
              </a:ext>
            </a:extLst>
          </p:cNvPr>
          <p:cNvSpPr txBox="1"/>
          <p:nvPr/>
        </p:nvSpPr>
        <p:spPr>
          <a:xfrm>
            <a:off x="4152165" y="2787219"/>
            <a:ext cx="376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</a:t>
            </a:r>
            <a:endParaRPr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5AFDBB6-8CF6-E4D6-93D1-70C4FABF6F6A}"/>
              </a:ext>
            </a:extLst>
          </p:cNvPr>
          <p:cNvSpPr txBox="1"/>
          <p:nvPr/>
        </p:nvSpPr>
        <p:spPr>
          <a:xfrm>
            <a:off x="4653210" y="1464698"/>
            <a:ext cx="376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</a:t>
            </a:r>
            <a:endParaRPr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4DFB936-D287-AD60-ED79-A8AA693AD13E}"/>
              </a:ext>
            </a:extLst>
          </p:cNvPr>
          <p:cNvSpPr txBox="1"/>
          <p:nvPr/>
        </p:nvSpPr>
        <p:spPr>
          <a:xfrm>
            <a:off x="1095022" y="-60797"/>
            <a:ext cx="5186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5/6</a:t>
            </a:r>
            <a:r>
              <a:rPr kumimoji="1" lang="ja-JP" altLang="en-US" sz="20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（土）までは新型コロナは２類相当です</a:t>
            </a: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D4423800-49DF-6584-9746-F0068E371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5044001"/>
            <a:ext cx="304826" cy="30482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516657D-6ADD-4053-5B16-59BE78D76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480" y="4151566"/>
            <a:ext cx="1273619" cy="127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9BB911E-86E7-2568-2F68-56D09C727DCF}"/>
              </a:ext>
            </a:extLst>
          </p:cNvPr>
          <p:cNvSpPr/>
          <p:nvPr/>
        </p:nvSpPr>
        <p:spPr>
          <a:xfrm>
            <a:off x="973923" y="2762807"/>
            <a:ext cx="2605970" cy="664118"/>
          </a:xfrm>
          <a:prstGeom prst="roundRect">
            <a:avLst/>
          </a:prstGeom>
          <a:solidFill>
            <a:srgbClr val="CCFFCC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B74AC26A-EA87-BEEF-925A-C20C6EC2B05D}"/>
              </a:ext>
            </a:extLst>
          </p:cNvPr>
          <p:cNvSpPr/>
          <p:nvPr/>
        </p:nvSpPr>
        <p:spPr>
          <a:xfrm>
            <a:off x="4440747" y="1448494"/>
            <a:ext cx="2605970" cy="664118"/>
          </a:xfrm>
          <a:prstGeom prst="roundRect">
            <a:avLst/>
          </a:prstGeom>
          <a:solidFill>
            <a:srgbClr val="CCFFCC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5299CE3F-46B6-0335-C3EA-B7914D6B3E44}"/>
              </a:ext>
            </a:extLst>
          </p:cNvPr>
          <p:cNvSpPr/>
          <p:nvPr/>
        </p:nvSpPr>
        <p:spPr>
          <a:xfrm>
            <a:off x="4342963" y="2762807"/>
            <a:ext cx="1817826" cy="659063"/>
          </a:xfrm>
          <a:prstGeom prst="roundRect">
            <a:avLst/>
          </a:prstGeom>
          <a:solidFill>
            <a:srgbClr val="CCFFCC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251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1397</TotalTime>
  <Words>95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BIZ UDゴシック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奥秋 靖</dc:creator>
  <cp:lastModifiedBy>奥秋 靖</cp:lastModifiedBy>
  <cp:revision>21</cp:revision>
  <cp:lastPrinted>2023-03-29T08:53:44Z</cp:lastPrinted>
  <dcterms:created xsi:type="dcterms:W3CDTF">2022-11-25T00:14:45Z</dcterms:created>
  <dcterms:modified xsi:type="dcterms:W3CDTF">2023-03-29T08:54:11Z</dcterms:modified>
</cp:coreProperties>
</file>